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59" r:id="rId5"/>
    <p:sldId id="272" r:id="rId6"/>
    <p:sldId id="273" r:id="rId7"/>
    <p:sldId id="268" r:id="rId8"/>
    <p:sldId id="260" r:id="rId9"/>
    <p:sldId id="261" r:id="rId10"/>
    <p:sldId id="262" r:id="rId11"/>
    <p:sldId id="263" r:id="rId12"/>
    <p:sldId id="264" r:id="rId13"/>
    <p:sldId id="269" r:id="rId14"/>
    <p:sldId id="267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estro Medo" initials="M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A955"/>
    <a:srgbClr val="706840"/>
    <a:srgbClr val="FF99FF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3" autoAdjust="0"/>
    <p:restoredTop sz="94660"/>
  </p:normalViewPr>
  <p:slideViewPr>
    <p:cSldViewPr>
      <p:cViewPr varScale="1">
        <p:scale>
          <a:sx n="68" d="100"/>
          <a:sy n="68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d pretty&amp; butterfli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foldedCorner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10200"/>
            <a:ext cx="8229600" cy="1219200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99FF"/>
                </a:solidFill>
              </a:rPr>
              <a:t>    Jessy$0nd0$</a:t>
            </a:r>
            <a:endParaRPr lang="ar-EG" sz="6600" dirty="0">
              <a:solidFill>
                <a:srgbClr val="FF99FF"/>
              </a:solidFill>
            </a:endParaRPr>
          </a:p>
        </p:txBody>
      </p:sp>
    </p:spTree>
  </p:cSld>
  <p:clrMapOvr>
    <a:masterClrMapping/>
  </p:clrMapOvr>
  <p:transition spd="slow" advTm="5000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Who talked to Ceaser During the Luprical day? And What did he tell him?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The soothsayer  talked to Ceaser and he warned him to be careful of </a:t>
            </a:r>
            <a:r>
              <a:rPr lang="en-US" sz="3600" dirty="0" smtClean="0">
                <a:solidFill>
                  <a:srgbClr val="ABA955"/>
                </a:solidFill>
              </a:rPr>
              <a:t>“the ides of march”.</a:t>
            </a:r>
            <a:endParaRPr lang="ar-EG" sz="36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did Casca tell Cassius and Brutus?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He told them that Ceaser had been offered the crown again but he refused it.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did Cassius and Brutus decide to do?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They decided to meet again to discuss Ceaser’s ambition.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rizontal Scroll 5"/>
          <p:cNvSpPr/>
          <p:nvPr/>
        </p:nvSpPr>
        <p:spPr>
          <a:xfrm>
            <a:off x="990600" y="609600"/>
            <a:ext cx="6934200" cy="5943600"/>
          </a:xfrm>
          <a:prstGeom prst="horizontalScroll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461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solidFill>
                  <a:srgbClr val="706840"/>
                </a:solidFill>
                <a:latin typeface="Algerian" pitchFamily="82" charset="0"/>
              </a:rPr>
              <a:t>Act 1</a:t>
            </a:r>
          </a:p>
          <a:p>
            <a:pPr algn="ctr"/>
            <a:r>
              <a:rPr lang="en-US" sz="3600" dirty="0" smtClean="0">
                <a:solidFill>
                  <a:srgbClr val="706840"/>
                </a:solidFill>
                <a:latin typeface="Algerian" pitchFamily="82" charset="0"/>
              </a:rPr>
              <a:t>Scene 3</a:t>
            </a:r>
            <a:endParaRPr lang="ar-EG" sz="3600" dirty="0">
              <a:solidFill>
                <a:srgbClr val="70684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 advTm="6000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did the conspirators do during the hole month?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They sent different letter in different handwritting to Brutus expressing worry of Ceaser’s Ambition.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happened on 14 March?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There was a terrible storm which the conspirators considered a bad Omen of Ceaser’s ambition. 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latin typeface="Bernard MT Condensed" pitchFamily="18" charset="0"/>
              </a:rPr>
              <a:t/>
            </a:r>
            <a:br>
              <a:rPr lang="en-US" sz="3600" b="1" dirty="0" smtClean="0"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did they decide to do?</a:t>
            </a:r>
            <a:endParaRPr lang="ar-EG" sz="3600" b="1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to persuade Brutus to be with them in their conspiracy against Ceaser.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6840"/>
                </a:solidFill>
                <a:latin typeface="Algerian" pitchFamily="82" charset="0"/>
              </a:rPr>
              <a:t>Julius Ceaser</a:t>
            </a:r>
            <a:endParaRPr lang="ar-EG" dirty="0">
              <a:solidFill>
                <a:srgbClr val="706840"/>
              </a:solidFill>
              <a:latin typeface="Algerian" pitchFamily="82" charset="0"/>
            </a:endParaRPr>
          </a:p>
        </p:txBody>
      </p:sp>
      <p:pic>
        <p:nvPicPr>
          <p:cNvPr id="4" name="Content Placeholder 3" descr="يوليوس قيصر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524000"/>
            <a:ext cx="8458200" cy="5334000"/>
          </a:xfrm>
        </p:spPr>
      </p:pic>
    </p:spTree>
  </p:cSld>
  <p:clrMapOvr>
    <a:masterClrMapping/>
  </p:clrMapOvr>
  <p:transition spd="slow" advTm="500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Horizontal Scroll 3"/>
          <p:cNvSpPr/>
          <p:nvPr/>
        </p:nvSpPr>
        <p:spPr>
          <a:xfrm>
            <a:off x="990600" y="609600"/>
            <a:ext cx="6934200" cy="5943600"/>
          </a:xfrm>
          <a:prstGeom prst="horizontalScroll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461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solidFill>
                  <a:srgbClr val="706840"/>
                </a:solidFill>
                <a:latin typeface="Algerian" pitchFamily="82" charset="0"/>
              </a:rPr>
              <a:t>Act 1</a:t>
            </a:r>
          </a:p>
          <a:p>
            <a:pPr algn="ctr"/>
            <a:r>
              <a:rPr lang="en-US" sz="3600" dirty="0" smtClean="0">
                <a:solidFill>
                  <a:srgbClr val="706840"/>
                </a:solidFill>
                <a:latin typeface="Algerian" pitchFamily="82" charset="0"/>
              </a:rPr>
              <a:t>Scene 1</a:t>
            </a:r>
            <a:endParaRPr lang="ar-EG" sz="3600" dirty="0">
              <a:solidFill>
                <a:srgbClr val="70684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 advTm="600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When </a:t>
            </a: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did the play start</a:t>
            </a: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? And Where?</a:t>
            </a: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endParaRPr lang="en-US" sz="2800" dirty="0" smtClean="0">
              <a:solidFill>
                <a:srgbClr val="ABA955"/>
              </a:solidFill>
            </a:endParaRPr>
          </a:p>
          <a:p>
            <a:endParaRPr lang="en-US" sz="2800" dirty="0" smtClean="0">
              <a:solidFill>
                <a:srgbClr val="ABA955"/>
              </a:solidFill>
            </a:endParaRPr>
          </a:p>
          <a:p>
            <a:r>
              <a:rPr lang="en-US" sz="2800" dirty="0" smtClean="0">
                <a:solidFill>
                  <a:srgbClr val="ABA955"/>
                </a:solidFill>
              </a:rPr>
              <a:t>on </a:t>
            </a:r>
            <a:r>
              <a:rPr lang="en-US" sz="2800" dirty="0" smtClean="0">
                <a:solidFill>
                  <a:srgbClr val="ABA955"/>
                </a:solidFill>
              </a:rPr>
              <a:t>15 February on the day of the feast of Luprical  in </a:t>
            </a:r>
            <a:r>
              <a:rPr lang="en-US" sz="2800" dirty="0" smtClean="0">
                <a:solidFill>
                  <a:srgbClr val="ABA955"/>
                </a:solidFill>
              </a:rPr>
              <a:t>Rome.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Bernard MT Condensed" pitchFamily="18" charset="0"/>
              </a:rPr>
              <a:t/>
            </a:r>
            <a:br>
              <a:rPr lang="en-US" sz="4000" b="1" dirty="0" smtClean="0">
                <a:latin typeface="Bernard MT Condensed" pitchFamily="18" charset="0"/>
              </a:rPr>
            </a:br>
            <a:r>
              <a:rPr lang="en-US" sz="4000" b="1" dirty="0" smtClean="0">
                <a:solidFill>
                  <a:srgbClr val="706840"/>
                </a:solidFill>
                <a:latin typeface="Bernard MT Condensed" pitchFamily="18" charset="0"/>
              </a:rPr>
              <a:t>Who was Julius Ceaser?</a:t>
            </a:r>
            <a:endParaRPr lang="ar-EG" sz="4000" b="1" dirty="0"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The governer of Rome , who was a great leader and led them to victories by victoried over his enemy Pompey in a civil war.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981200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40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4000" b="1" dirty="0" smtClean="0">
                <a:solidFill>
                  <a:srgbClr val="706840"/>
                </a:solidFill>
                <a:latin typeface="Bernard MT Condensed" pitchFamily="18" charset="0"/>
              </a:rPr>
              <a:t>Why were there some people who were worried about Ceaser’s ambition (conspirators) ?</a:t>
            </a:r>
            <a:endParaRPr lang="ar-EG" sz="40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Because they suspect that Ceaser might accept the people’s crown and make him self a king and make Rome kingdom.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orizontal Scroll 5"/>
          <p:cNvSpPr/>
          <p:nvPr/>
        </p:nvSpPr>
        <p:spPr>
          <a:xfrm>
            <a:off x="990600" y="609600"/>
            <a:ext cx="6934200" cy="5943600"/>
          </a:xfrm>
          <a:prstGeom prst="horizontalScroll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effectLst>
            <a:innerShdw blurRad="63500" dist="5461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>
                <a:solidFill>
                  <a:srgbClr val="706840"/>
                </a:solidFill>
                <a:latin typeface="Algerian" pitchFamily="82" charset="0"/>
              </a:rPr>
              <a:t>Act 1</a:t>
            </a:r>
          </a:p>
          <a:p>
            <a:pPr algn="ctr"/>
            <a:r>
              <a:rPr lang="en-US" sz="3600" dirty="0" smtClean="0">
                <a:solidFill>
                  <a:srgbClr val="706840"/>
                </a:solidFill>
                <a:latin typeface="Algerian" pitchFamily="82" charset="0"/>
              </a:rPr>
              <a:t>Scene 2</a:t>
            </a:r>
            <a:endParaRPr lang="ar-EG" sz="3600" dirty="0">
              <a:solidFill>
                <a:srgbClr val="70684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 spd="slow" advTm="600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/>
            </a:r>
            <a:b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</a:b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Why </a:t>
            </a: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did cassius </a:t>
            </a:r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talk to Brutus during the luprical day ? 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800" dirty="0" smtClean="0">
              <a:solidFill>
                <a:srgbClr val="ABA955"/>
              </a:solidFill>
            </a:endParaRPr>
          </a:p>
          <a:p>
            <a:endParaRPr lang="en-US" sz="2800" dirty="0" smtClean="0">
              <a:solidFill>
                <a:srgbClr val="ABA955"/>
              </a:solidFill>
            </a:endParaRPr>
          </a:p>
          <a:p>
            <a:r>
              <a:rPr lang="en-US" sz="2800" dirty="0" smtClean="0">
                <a:solidFill>
                  <a:srgbClr val="ABA955"/>
                </a:solidFill>
              </a:rPr>
              <a:t>To presuade him that ceaser’s ambition becomes dangerous.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706840"/>
                </a:solidFill>
                <a:latin typeface="Bernard MT Condensed" pitchFamily="18" charset="0"/>
              </a:rPr>
              <a:t>What did Ceaser do when he saw Cassius talking to Brutus?</a:t>
            </a:r>
            <a:endParaRPr lang="ar-EG" sz="3600" b="1" dirty="0">
              <a:solidFill>
                <a:srgbClr val="706840"/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sz="2800" dirty="0" smtClean="0">
                <a:solidFill>
                  <a:srgbClr val="ABA955"/>
                </a:solidFill>
              </a:rPr>
              <a:t>He told Mark Antony that he did not trust Cassius and that is the reason of his worry.</a:t>
            </a:r>
            <a:endParaRPr lang="ar-EG" sz="2800" dirty="0">
              <a:solidFill>
                <a:srgbClr val="ABA955"/>
              </a:solidFill>
            </a:endParaRPr>
          </a:p>
        </p:txBody>
      </p:sp>
    </p:spTree>
  </p:cSld>
  <p:clrMapOvr>
    <a:masterClrMapping/>
  </p:clrMapOvr>
  <p:transition spd="slow" advTm="10000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224</Words>
  <Application>Microsoft Office PowerPoint</Application>
  <PresentationFormat>On-screen Show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    Jessy$0nd0$</vt:lpstr>
      <vt:lpstr>Julius Ceaser</vt:lpstr>
      <vt:lpstr>Slide 3</vt:lpstr>
      <vt:lpstr> When did the play start? And Where? </vt:lpstr>
      <vt:lpstr> Who was Julius Ceaser?</vt:lpstr>
      <vt:lpstr> Why were there some people who were worried about Ceaser’s ambition (conspirators) ?</vt:lpstr>
      <vt:lpstr>Slide 7</vt:lpstr>
      <vt:lpstr> Why did cassius talk to Brutus during the luprical day ? </vt:lpstr>
      <vt:lpstr>What did Ceaser do when he saw Cassius talking to Brutus?</vt:lpstr>
      <vt:lpstr> Who talked to Ceaser During the Luprical day? And What did he tell him?</vt:lpstr>
      <vt:lpstr>What did Casca tell Cassius and Brutus?</vt:lpstr>
      <vt:lpstr>What did Cassius and Brutus decide to do?</vt:lpstr>
      <vt:lpstr>Slide 13</vt:lpstr>
      <vt:lpstr> What did the conspirators do during the hole month?</vt:lpstr>
      <vt:lpstr> What happened on 14 March?</vt:lpstr>
      <vt:lpstr> What did they decide to do?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Maestro Medo</cp:lastModifiedBy>
  <cp:revision>31</cp:revision>
  <dcterms:created xsi:type="dcterms:W3CDTF">2006-08-16T00:00:00Z</dcterms:created>
  <dcterms:modified xsi:type="dcterms:W3CDTF">2011-11-12T22:43:18Z</dcterms:modified>
</cp:coreProperties>
</file>